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61" r:id="rId4"/>
    <p:sldId id="258" r:id="rId5"/>
    <p:sldId id="262" r:id="rId6"/>
    <p:sldId id="257" r:id="rId7"/>
    <p:sldId id="276" r:id="rId8"/>
    <p:sldId id="277" r:id="rId9"/>
    <p:sldId id="278" r:id="rId10"/>
    <p:sldId id="279" r:id="rId11"/>
    <p:sldId id="280" r:id="rId12"/>
    <p:sldId id="281" r:id="rId13"/>
    <p:sldId id="292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59" r:id="rId23"/>
    <p:sldId id="293" r:id="rId24"/>
    <p:sldId id="294" r:id="rId25"/>
    <p:sldId id="295" r:id="rId26"/>
    <p:sldId id="296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 smtClean="0"/>
              <a:t>surveyISS</a:t>
            </a:r>
            <a:r>
              <a:rPr lang="en-US" dirty="0" smtClean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100 cm (&lt;5% of years &gt;0.01)</a:t>
            </a:r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2019.1f.2: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2019.1f.5</a:t>
            </a:r>
            <a:r>
              <a:rPr lang="en-US"/>
              <a:t>: </a:t>
            </a:r>
            <a:endParaRPr lang="en-US" smtClean="0"/>
          </a:p>
          <a:p>
            <a:pPr lvl="1"/>
            <a:r>
              <a:rPr lang="en-US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01" y="36512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0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47" y="294434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47" y="457062"/>
            <a:ext cx="6400938" cy="640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38" y="365125"/>
            <a:ext cx="5173492" cy="517349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1309128"/>
            <a:ext cx="8781653" cy="51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39" y="1373119"/>
            <a:ext cx="8235161" cy="48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4" y="1409357"/>
            <a:ext cx="8468615" cy="49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8" y="2365632"/>
            <a:ext cx="7521264" cy="43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98" y="2406821"/>
            <a:ext cx="7125848" cy="4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</a:t>
            </a:r>
            <a:r>
              <a:rPr lang="en-US" dirty="0" smtClean="0"/>
              <a:t>observed (at tri-area-gear level)</a:t>
            </a:r>
            <a:endParaRPr lang="en-US" dirty="0" smtClean="0"/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1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pPr lvl="2"/>
            <a:r>
              <a:rPr lang="en-US" dirty="0" smtClean="0"/>
              <a:t>Propose: simplify and aggregate at trimester-area-gear level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92" y="2277763"/>
            <a:ext cx="7488313" cy="43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1530</Words>
  <Application>Microsoft Office PowerPoint</Application>
  <PresentationFormat>Widescreen</PresentationFormat>
  <Paragraphs>267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Data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35</cp:revision>
  <dcterms:created xsi:type="dcterms:W3CDTF">2024-07-30T16:00:11Z</dcterms:created>
  <dcterms:modified xsi:type="dcterms:W3CDTF">2024-08-22T20:21:29Z</dcterms:modified>
</cp:coreProperties>
</file>